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8288000" cy="24382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32" d="100"/>
          <a:sy n="32" d="100"/>
        </p:scale>
        <p:origin x="303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990364"/>
            <a:ext cx="15544800" cy="8488692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2806412"/>
            <a:ext cx="13716000" cy="5886771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305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5209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087351" y="1298138"/>
            <a:ext cx="3943350" cy="2066296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1" y="1298138"/>
            <a:ext cx="11601450" cy="2066296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70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9010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7776" y="6078678"/>
            <a:ext cx="15773400" cy="10142405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7776" y="16317034"/>
            <a:ext cx="15773400" cy="5333651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/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727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6490689"/>
            <a:ext cx="7772400" cy="154704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58300" y="6490689"/>
            <a:ext cx="7772400" cy="1547041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5143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298143"/>
            <a:ext cx="15773400" cy="4712806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84" y="5977080"/>
            <a:ext cx="7736680" cy="292927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84" y="8906353"/>
            <a:ext cx="7736680" cy="1309990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58301" y="5977080"/>
            <a:ext cx="7774782" cy="292927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58301" y="8906353"/>
            <a:ext cx="7774782" cy="1309990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126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4121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1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625494"/>
            <a:ext cx="5898356" cy="568923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74782" y="3510621"/>
            <a:ext cx="9258300" cy="17327317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7314724"/>
            <a:ext cx="5898356" cy="13551431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03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82" y="1625494"/>
            <a:ext cx="5898356" cy="568923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774782" y="3510621"/>
            <a:ext cx="9258300" cy="17327317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59682" y="7314724"/>
            <a:ext cx="5898356" cy="13551431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73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298143"/>
            <a:ext cx="15773400" cy="47128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6490689"/>
            <a:ext cx="15773400" cy="154704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7300" y="22598890"/>
            <a:ext cx="41148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0A479-7374-C947-AB18-C8FFCE79ACE8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57900" y="22598890"/>
            <a:ext cx="61722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2915900" y="22598890"/>
            <a:ext cx="4114800" cy="12981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44D0F-2DC3-9746-956F-AE2D0BE35B4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14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D51ABFEC-15F1-45EC-CC98-69B0BF2384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25"/>
            <a:ext cx="18289520" cy="24380387"/>
          </a:xfrm>
          <a:prstGeom prst="rect">
            <a:avLst/>
          </a:prstGeom>
        </p:spPr>
      </p:pic>
      <p:sp>
        <p:nvSpPr>
          <p:cNvPr id="3" name="Sous-titre 2">
            <a:extLst>
              <a:ext uri="{FF2B5EF4-FFF2-40B4-BE49-F238E27FC236}">
                <a16:creationId xmlns:a16="http://schemas.microsoft.com/office/drawing/2014/main" id="{257F57BE-F5B1-0C53-E54F-B279B0659A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86000" y="19957774"/>
            <a:ext cx="13716000" cy="3220277"/>
          </a:xfrm>
        </p:spPr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4897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pauline</dc:creator>
  <cp:lastModifiedBy>pauline</cp:lastModifiedBy>
  <cp:revision>1</cp:revision>
  <dcterms:created xsi:type="dcterms:W3CDTF">2025-12-05T14:45:22Z</dcterms:created>
  <dcterms:modified xsi:type="dcterms:W3CDTF">2025-12-05T14:48:12Z</dcterms:modified>
</cp:coreProperties>
</file>